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62" r:id="rId3"/>
    <p:sldId id="265" r:id="rId4"/>
    <p:sldId id="266" r:id="rId5"/>
    <p:sldId id="267" r:id="rId6"/>
    <p:sldId id="270" r:id="rId7"/>
    <p:sldId id="269" r:id="rId8"/>
    <p:sldId id="268" r:id="rId9"/>
    <p:sldId id="25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AAAFB-25E2-4078-A582-363F0CF665CF}" type="datetimeFigureOut">
              <a:rPr lang="es-ES_tradnl" smtClean="0"/>
              <a:t>06/08/2020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C7985-42A6-4D48-BC5C-ED146C2E810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901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7985-42A6-4D48-BC5C-ED146C2E8107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756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7985-42A6-4D48-BC5C-ED146C2E8107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065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DAB0-706A-4F66-8A07-FF7604D86001}" type="datetime1">
              <a:rPr lang="es-ES" smtClean="0"/>
              <a:t>06/08/2020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2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9545-84B0-42F5-A074-144FD1AAADD2}" type="datetime1">
              <a:rPr lang="es-ES" smtClean="0"/>
              <a:t>06/08/2020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19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6B92-26F8-46FD-B0B7-E9190659F987}" type="datetime1">
              <a:rPr lang="es-ES" smtClean="0"/>
              <a:t>06/08/2020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3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7FFD-D70F-4EDA-B315-AAE93D44958C}" type="datetime1">
              <a:rPr lang="es-ES" smtClean="0"/>
              <a:t>06/08/2020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01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7EBF-B60A-4675-BBCA-6C4E33BFEEF1}" type="datetime1">
              <a:rPr lang="es-ES" smtClean="0"/>
              <a:t>06/08/2020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13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C69E-CFBA-41CA-95D5-D6D934333BF6}" type="datetime1">
              <a:rPr lang="es-ES" smtClean="0"/>
              <a:t>06/08/2020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61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21C9-2C41-429A-8206-82510279090F}" type="datetime1">
              <a:rPr lang="es-ES" smtClean="0"/>
              <a:t>06/08/2020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26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5F39-31BE-496D-8A7F-148417ECF684}" type="datetime1">
              <a:rPr lang="es-ES" smtClean="0"/>
              <a:t>06/08/2020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0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E6A5-99FE-4730-87C6-F98A24B6BF82}" type="datetime1">
              <a:rPr lang="es-ES" smtClean="0"/>
              <a:t>06/08/2020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9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C811-A16D-47E4-B329-27FBEEA298AF}" type="datetime1">
              <a:rPr lang="es-ES" smtClean="0"/>
              <a:t>06/08/2020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62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1CD0-54F7-4888-94AD-4BFF96CE2304}" type="datetime1">
              <a:rPr lang="es-ES" smtClean="0"/>
              <a:t>06/08/2020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5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3EC9-7977-4298-BB29-7DB14A460592}" type="datetime1">
              <a:rPr lang="es-ES" smtClean="0"/>
              <a:t>06/08/2020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Código: F02-P03-GMC     V2.0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8463-574A-4BFE-A2A1-659679049F8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30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odle.org/all/es/Caracter%C3%ADsticas_de_Moodle_3.8#:~:text=Moodle%20es%20un%20sistema%20gratuito,cualquier%20momento%2C%20en%20cualquier%20sitio.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reccion.virtualidad@sanmateo.edu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b="1" dirty="0" smtClean="0"/>
              <a:t>Características </a:t>
            </a:r>
            <a:r>
              <a:rPr lang="es-CO" b="1" dirty="0"/>
              <a:t>de Moodle 3.8</a:t>
            </a:r>
            <a:r>
              <a:rPr lang="es-CO" dirty="0"/>
              <a:t/>
            </a:r>
            <a:br>
              <a:rPr lang="es-CO" dirty="0"/>
            </a:b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Plataforma para programas presenciales </a:t>
            </a:r>
          </a:p>
          <a:p>
            <a:r>
              <a:rPr lang="es-CO" b="1" dirty="0"/>
              <a:t>Actividades remotas asistida por TIC</a:t>
            </a:r>
          </a:p>
          <a:p>
            <a:endParaRPr lang="es-CO" dirty="0"/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9031456" y="6324059"/>
            <a:ext cx="2110156" cy="365125"/>
          </a:xfrm>
        </p:spPr>
        <p:txBody>
          <a:bodyPr/>
          <a:lstStyle/>
          <a:p>
            <a:r>
              <a:rPr lang="es-ES" sz="1200" b="1" dirty="0" smtClean="0"/>
              <a:t>Código: F02-P03-GMC     V2.0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1356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/>
              <a:t>Interfaz</a:t>
            </a:r>
            <a:r>
              <a:rPr lang="pt-BR" b="1" dirty="0"/>
              <a:t> moderna, fácil de usar</a:t>
            </a:r>
            <a:r>
              <a:rPr lang="pt-BR" dirty="0"/>
              <a:t/>
            </a:r>
            <a:br>
              <a:rPr lang="pt-BR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2331" y="1690690"/>
            <a:ext cx="10661469" cy="4486273"/>
          </a:xfrm>
        </p:spPr>
        <p:txBody>
          <a:bodyPr/>
          <a:lstStyle/>
          <a:p>
            <a:r>
              <a:rPr lang="es-MX" dirty="0"/>
              <a:t>Diseñada para ser responsiva y accesible, la interfaz de Moodle es fácil de navegar, tanto en computadoras de escritorio como en dispositivos móviles.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058" y="2656486"/>
            <a:ext cx="4342720" cy="33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Tablero personalizado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269" y="1515291"/>
            <a:ext cx="10674531" cy="4661672"/>
          </a:xfrm>
        </p:spPr>
        <p:txBody>
          <a:bodyPr/>
          <a:lstStyle/>
          <a:p>
            <a:r>
              <a:rPr lang="es-MX" dirty="0"/>
              <a:t>Mostrar cursos actuales, pasados y futuros, junto con los trabajos pendientes.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508" y="1998618"/>
            <a:ext cx="4954605" cy="38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1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Actividades y Herramientas colaborativas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Trabajen y aprendan juntos en foros, </a:t>
            </a:r>
            <a:endParaRPr lang="es-MX" dirty="0" smtClean="0"/>
          </a:p>
          <a:p>
            <a:r>
              <a:rPr lang="es-MX" dirty="0" smtClean="0"/>
              <a:t>wikis</a:t>
            </a:r>
            <a:r>
              <a:rPr lang="es-MX" dirty="0"/>
              <a:t>, glosarios, </a:t>
            </a:r>
            <a:endParaRPr lang="es-MX" dirty="0" smtClean="0"/>
          </a:p>
          <a:p>
            <a:r>
              <a:rPr lang="es-MX" dirty="0" smtClean="0"/>
              <a:t>actividades </a:t>
            </a:r>
            <a:r>
              <a:rPr lang="es-MX" dirty="0"/>
              <a:t>de bases de datos y </a:t>
            </a:r>
            <a:endParaRPr lang="es-MX" dirty="0" smtClean="0"/>
          </a:p>
          <a:p>
            <a:r>
              <a:rPr lang="es-MX" dirty="0" smtClean="0"/>
              <a:t>mucho más</a:t>
            </a:r>
            <a:r>
              <a:rPr lang="es-MX" dirty="0"/>
              <a:t>.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4655"/>
            <a:ext cx="51720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8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Calendario todo-en-uno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206" y="1240971"/>
            <a:ext cx="10687594" cy="4935992"/>
          </a:xfrm>
        </p:spPr>
        <p:txBody>
          <a:bodyPr/>
          <a:lstStyle/>
          <a:p>
            <a:r>
              <a:rPr lang="es-MX" dirty="0"/>
              <a:t>La herramienta del calendario de Moodle lo ayuda a mantener al día su calendario </a:t>
            </a:r>
            <a:r>
              <a:rPr lang="es-MX" dirty="0" smtClean="0"/>
              <a:t>académico fechas </a:t>
            </a:r>
            <a:r>
              <a:rPr lang="es-MX" dirty="0"/>
              <a:t>de entrega dentro del curso, reuniones grupales y otros eventos </a:t>
            </a:r>
            <a:r>
              <a:rPr lang="es-MX" dirty="0" smtClean="0"/>
              <a:t>de los cursos.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052062"/>
            <a:ext cx="4513354" cy="38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1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Gestión conveniente de archivos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206" y="1371600"/>
            <a:ext cx="10687594" cy="4805363"/>
          </a:xfrm>
        </p:spPr>
        <p:txBody>
          <a:bodyPr/>
          <a:lstStyle/>
          <a:p>
            <a:r>
              <a:rPr lang="es-MX" dirty="0"/>
              <a:t>Arrastre y coloque archivos desde servicios de almacenamiento en la nube, incluyendo MS OneDrive, Dropbox y Google Drive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pic>
        <p:nvPicPr>
          <p:cNvPr id="1028" name="Picture 4" descr="Archivo:FileManagementNewFeatu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506" y="2057270"/>
            <a:ext cx="4813195" cy="37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7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Editor de texto </a:t>
            </a:r>
            <a:r>
              <a:rPr lang="pt-BR" b="1" dirty="0" err="1"/>
              <a:t>simple</a:t>
            </a:r>
            <a:r>
              <a:rPr lang="pt-BR" b="1" dirty="0"/>
              <a:t> e intuitivo</a:t>
            </a:r>
            <a:r>
              <a:rPr lang="pt-BR" dirty="0"/>
              <a:t/>
            </a:r>
            <a:br>
              <a:rPr lang="pt-BR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703" y="1214846"/>
            <a:ext cx="10792097" cy="4962117"/>
          </a:xfrm>
        </p:spPr>
        <p:txBody>
          <a:bodyPr/>
          <a:lstStyle/>
          <a:p>
            <a:r>
              <a:rPr lang="es-MX" dirty="0"/>
              <a:t>Dele formato convenientemente al texto y añada multimedia e imágenes con un editor que funciona con todos los navegadores de Internet y en todos los dispositivos.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pic>
        <p:nvPicPr>
          <p:cNvPr id="2052" name="Picture 4" descr="Archivo:TextEditorFeature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85" y="2126925"/>
            <a:ext cx="4657498" cy="364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33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/>
              <a:t>Notificaciones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6206" y="1410789"/>
            <a:ext cx="10687594" cy="4766174"/>
          </a:xfrm>
        </p:spPr>
        <p:txBody>
          <a:bodyPr/>
          <a:lstStyle/>
          <a:p>
            <a:r>
              <a:rPr lang="es-MX" dirty="0"/>
              <a:t>Cuando se habilitan, los usuarios pueden recibir alertas automáticas acerca de nuevas tareas y fechas para entregarlas, publicaciones en foros y también pueden mandarse mensajes privados entre ellos.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Código: F02-P03-GMC     V2.0</a:t>
            </a:r>
            <a:endParaRPr lang="es-ES"/>
          </a:p>
        </p:txBody>
      </p:sp>
      <p:pic>
        <p:nvPicPr>
          <p:cNvPr id="3076" name="Picture 4" descr="Archivo:NotificationsFeatures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3" y="2202360"/>
            <a:ext cx="4452257" cy="34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334103" y="5212080"/>
            <a:ext cx="3487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3"/>
              </a:rPr>
              <a:t>https://docs.moodle.org/all/es/Caracter%C3%ADsticas_de_Moodle_3.8#:~:text=Moodle%20es%20un%20sistema%20gratuito,cualquier%20momento%2C%20en%20cualquier%20sitio.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603294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4800" b="1" dirty="0"/>
              <a:t>Dirección Virtualidad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3000" b="1" dirty="0"/>
              <a:t>YESID BEJARANO VARGAS</a:t>
            </a:r>
          </a:p>
          <a:p>
            <a:r>
              <a:rPr lang="es-MX" dirty="0"/>
              <a:t>Director – Modalidad Virtual</a:t>
            </a:r>
          </a:p>
          <a:p>
            <a:r>
              <a:rPr lang="es-MX" dirty="0"/>
              <a:t>Email:  </a:t>
            </a:r>
            <a:r>
              <a:rPr lang="es-MX" dirty="0">
                <a:hlinkClick r:id="rId4"/>
              </a:rPr>
              <a:t>direccion.virtualidad@sanmateo.edu.co</a:t>
            </a:r>
            <a:r>
              <a:rPr lang="es-MX" dirty="0"/>
              <a:t> </a:t>
            </a:r>
          </a:p>
          <a:p>
            <a:r>
              <a:rPr lang="es-MX" dirty="0"/>
              <a:t>Teléfono:3309999 EXT:196</a:t>
            </a:r>
          </a:p>
          <a:p>
            <a:r>
              <a:rPr lang="es-MX" dirty="0"/>
              <a:t>Ubicación: Oficina 4 piso Torre A</a:t>
            </a:r>
            <a:endParaRPr lang="es-CO" dirty="0"/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9031456" y="6324059"/>
            <a:ext cx="2110156" cy="365125"/>
          </a:xfrm>
        </p:spPr>
        <p:txBody>
          <a:bodyPr/>
          <a:lstStyle/>
          <a:p>
            <a:r>
              <a:rPr lang="es-ES" sz="1200" b="1" dirty="0" smtClean="0"/>
              <a:t>Código: F02-P03-GMC     V2.0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0379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 Mate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 Mateo" id="{15E5D13D-E1BB-4152-9DEA-DE59B20340D8}" vid="{7C27FB42-B6FA-4C30-8A14-ECFCE8C59F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 Mateo</Template>
  <TotalTime>1977</TotalTime>
  <Words>272</Words>
  <Application>Microsoft Office PowerPoint</Application>
  <PresentationFormat>Panorámica</PresentationFormat>
  <Paragraphs>38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San Mateo</vt:lpstr>
      <vt:lpstr>Características de Moodle 3.8 </vt:lpstr>
      <vt:lpstr>Interfaz moderna, fácil de usar </vt:lpstr>
      <vt:lpstr>Tablero personalizado </vt:lpstr>
      <vt:lpstr>Actividades y Herramientas colaborativas </vt:lpstr>
      <vt:lpstr>Calendario todo-en-uno </vt:lpstr>
      <vt:lpstr>Gestión conveniente de archivos </vt:lpstr>
      <vt:lpstr>Editor de texto simple e intuitivo </vt:lpstr>
      <vt:lpstr>Notificaciones </vt:lpstr>
      <vt:lpstr>Dirección Virtualidad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VIRTUALDAD</cp:lastModifiedBy>
  <cp:revision>19</cp:revision>
  <dcterms:created xsi:type="dcterms:W3CDTF">2016-06-29T18:06:00Z</dcterms:created>
  <dcterms:modified xsi:type="dcterms:W3CDTF">2020-08-06T19:33:52Z</dcterms:modified>
</cp:coreProperties>
</file>